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71" r:id="rId6"/>
    <p:sldId id="272" r:id="rId7"/>
    <p:sldId id="261" r:id="rId8"/>
    <p:sldId id="262" r:id="rId9"/>
    <p:sldId id="273" r:id="rId10"/>
    <p:sldId id="263" r:id="rId11"/>
    <p:sldId id="264" r:id="rId12"/>
    <p:sldId id="284" r:id="rId13"/>
    <p:sldId id="266" r:id="rId14"/>
    <p:sldId id="265" r:id="rId15"/>
    <p:sldId id="267" r:id="rId16"/>
    <p:sldId id="268" r:id="rId17"/>
    <p:sldId id="285" r:id="rId18"/>
    <p:sldId id="269" r:id="rId19"/>
    <p:sldId id="270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B9B5-6B19-93B8-518F-C7354813C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3B248-A1C7-1A84-BB54-36D808237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96197-7101-0C7A-E8EE-55AC021B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84666-69B1-42BD-FC74-BBEB07DE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C00FC-01CD-F310-3076-B28162D4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20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F66F-9AA5-A467-5E5D-8EA6139B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AADC40-B7B8-C4A3-2D66-FA571FCE9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96D5-4A31-562D-CFA0-04F6C3E4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885EB-A334-A324-E40B-C6C558B2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8134-B6BC-9BD2-1B2A-31E7B7FD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377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0E70D-BD68-186B-8872-EC8FD682A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213D4-813E-15D0-6D6F-10CC75FE5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B5E9A-3982-231B-0EC2-3F0CFE33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53DF0-BA1B-EDD9-9833-A96A9EB9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EB9F1-AB7B-0355-7ADF-520E21C5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48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8848-E732-0574-DBF6-D791957B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F8918-15FB-CF34-FE35-D0C414E63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1AEA-032A-9940-C607-4CA6531F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7FE6E-9DFC-A058-8518-C364E7C7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632A4-476C-AD59-0A1E-A87C2CD1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952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4BFA-300F-C992-6A7A-000F811B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D91A9-4570-2EF9-EC13-65A956B6C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CEBC2-CFD3-CF03-54AF-AE0CAB9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C282F-4FFA-C862-25AE-66A6081F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DE2C-6B02-4F66-3EBF-4B20519D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633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A448-587E-3FA4-7403-35275A3B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ECDC9-31F4-D953-02E0-00274EED2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53BC1-EABE-6DF5-3F6F-67106CB6C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ED630-C078-1154-5F36-4F2683CF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8B2E-E82C-2188-EDC5-19AB4AE0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277E4-DEAA-F684-4379-D2F0DE0D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84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23C1B-96D0-758F-C23A-BCFA81CD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BD2D6-481F-FDB1-130E-EA1D53A32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7046E-64F0-52F1-9AB2-781502D94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E4A2B-BBD6-CEB9-386A-1591C82F7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24381-CC01-F0DB-4542-F40C13263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301C2-42D5-23F7-C222-9D90611E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6E0F6B-ECA0-C3DC-1B89-278B8A12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27CD3-CFD0-7D6A-4DE1-67E39E75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56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E4D7-3B19-45C3-BD61-15382858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5E03B2-27EB-B702-607C-AF6273B1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DDA13-AA67-4849-1EAD-890204CE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3CAC2-A69E-FDD1-9DCF-143D7DD7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043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50804-0616-21FA-4284-78AD50A4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A6C8C-CF46-D6E4-AA05-61C91487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DF352-8D0B-1CA0-3DF7-E74484F1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824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AE81-BAAE-76EE-8768-FB4282B8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19ADD-CFA0-C828-55AC-3D533F87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91ADA-309E-9083-6B75-33A95DD79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DAE88-6C91-A359-7311-20AE5778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AB47D-483D-1B13-B0C4-3A53055F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18C7F-7F5C-1376-10CA-859F8101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692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A3BF-34D1-A45A-EC36-F6FA4176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886E79-0347-B354-4C38-FE802ACF9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28385-47E6-1C84-C92A-5629C8FAD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BA5E8-D79C-BD2B-0AD2-B46B4E0D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49D72-2713-562F-A058-BCCECC57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D7038-33FF-CAF3-D5D8-B2D756E1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957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9AC138-6248-3B2D-2DD8-CF22CA04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12490-7529-0047-1C93-29B0A2EB7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08A76-B72D-7996-8878-F14BE70A5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D136-C93D-46F8-B17D-3E79BDF92677}" type="datetimeFigureOut">
              <a:rPr lang="en-IE" smtClean="0"/>
              <a:t>10/02/2024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42C85-AE5D-AA40-E1B8-2DCD307B2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7B74C-6BE0-B1B6-F63E-3D7D308DC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CAC3-1EE4-45FD-A40A-8829BE365E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44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D26DD-B37F-8FEC-E07C-F1CFF839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70" y="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DC187-9F0F-8F57-0A51-6008414E8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5875867" cy="209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66647E-3E9F-5510-A8B3-967D19E54B75}"/>
              </a:ext>
            </a:extLst>
          </p:cNvPr>
          <p:cNvSpPr txBox="1"/>
          <p:nvPr/>
        </p:nvSpPr>
        <p:spPr>
          <a:xfrm>
            <a:off x="1" y="26331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</a:t>
            </a:r>
            <a:endParaRPr lang="en-IE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9145D-16DC-54A1-5ACF-702D244123E7}"/>
              </a:ext>
            </a:extLst>
          </p:cNvPr>
          <p:cNvSpPr txBox="1"/>
          <p:nvPr/>
        </p:nvSpPr>
        <p:spPr>
          <a:xfrm>
            <a:off x="-2" y="4013200"/>
            <a:ext cx="1219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Dr Hazel A Smith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(IACRN Research Committee)</a:t>
            </a:r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FD5AC-F226-EE59-B30E-18BC979A9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248910-3AE9-55E4-B277-CBB45999E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5EB154-D5EB-86BC-7437-F3EC2DC72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902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8"/>
    </mc:Choice>
    <mc:Fallback>
      <p:transition spd="slow" advTm="1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B018-9A6F-0086-DAAD-272C0A82E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80EF5-53A7-5CB2-5DC2-18FE158A1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9DED-AB58-239F-C883-EE3358989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F7A69-22D2-6A7B-7640-52A43410A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93395-A1F2-F35F-6FF5-DE2B67125EDA}"/>
              </a:ext>
            </a:extLst>
          </p:cNvPr>
          <p:cNvSpPr/>
          <p:nvPr/>
        </p:nvSpPr>
        <p:spPr>
          <a:xfrm>
            <a:off x="7646894" y="995082"/>
            <a:ext cx="2590800" cy="3944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251A72-4D01-35AF-3D10-837D02A982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12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25"/>
    </mc:Choice>
    <mc:Fallback>
      <p:transition spd="slow" advTm="5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CBBFE-8CFA-55FD-8A83-B68C83CB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06C8E-14E4-52D0-542E-4F11BF493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40EDB-73E5-E90C-5E0E-F4174496A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C60BF-B1C1-694F-77B4-9E9A9913E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A15732-5010-B79D-63A3-C968E65BC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604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12"/>
    </mc:Choice>
    <mc:Fallback>
      <p:transition spd="slow" advTm="3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F6DE5-FFDB-D1F1-A12F-C9E712405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4E3C7D-EB9F-4D7C-3A0D-8C9C2F0A3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229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9"/>
    </mc:Choice>
    <mc:Fallback>
      <p:transition spd="slow" advTm="2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E6FDF-DC77-A78E-E8F0-4E817E50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315D2-C0C8-5A63-3203-F3351FA2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DD6A-B43D-52EC-F3C9-2A2EF5C76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CF88C-8C21-E205-86B9-40BC863C1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6E4B86-714B-22E1-4617-2E918915B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138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7"/>
    </mc:Choice>
    <mc:Fallback>
      <p:transition spd="slow" advTm="1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C7855-588D-26D8-99AB-57BCC8BA9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38661-4BF1-8F01-3DF6-F519E2E6F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BCF8E-4A9A-7E9B-264A-1CABC5BDA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2274A-C83D-FB02-9809-3FF7510EC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DE8F8B-3967-27DA-A644-5615B3DE3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059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94"/>
    </mc:Choice>
    <mc:Fallback>
      <p:transition spd="slow" advTm="8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AC4E8-6D03-A160-3981-1663E3B3F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E249C-CD83-842A-9F23-D84E6391B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1A86F-8C03-1839-E1B4-D523BB029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6E0CD-522F-A7F7-7A1F-12F3C5E6F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A2C38C-3703-9625-4730-EF6FADA13B45}"/>
              </a:ext>
            </a:extLst>
          </p:cNvPr>
          <p:cNvSpPr/>
          <p:nvPr/>
        </p:nvSpPr>
        <p:spPr>
          <a:xfrm>
            <a:off x="8940800" y="4851400"/>
            <a:ext cx="1227667" cy="423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A7260B-8121-75B8-F6F0-A81B360146F8}"/>
              </a:ext>
            </a:extLst>
          </p:cNvPr>
          <p:cNvSpPr/>
          <p:nvPr/>
        </p:nvSpPr>
        <p:spPr>
          <a:xfrm>
            <a:off x="4157133" y="6333067"/>
            <a:ext cx="2353734" cy="372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A3E640-6B03-03FF-DF7F-BD066BDD9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06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89"/>
    </mc:Choice>
    <mc:Fallback>
      <p:transition spd="slow" advTm="5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39E2-1307-1A9E-943A-B58A63A3B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B1DD3-B80F-4251-0854-952FCFF95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CA97E6-CEFC-2A60-1BD8-D0F700F40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EB82A-780D-C5C6-604F-7D770A39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50E013-9CB5-5261-9760-CD3CFCE1A44D}"/>
              </a:ext>
            </a:extLst>
          </p:cNvPr>
          <p:cNvSpPr/>
          <p:nvPr/>
        </p:nvSpPr>
        <p:spPr>
          <a:xfrm>
            <a:off x="8881533" y="1735667"/>
            <a:ext cx="1193800" cy="19727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A12171-3BFA-3C11-C7FB-DD9BE67A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910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9"/>
    </mc:Choice>
    <mc:Fallback>
      <p:transition spd="slow" advTm="2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2AEB4-870A-A868-8793-AEFA82923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2B014-7E40-730B-4263-B1729145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EAA4F-E84F-847B-81AC-5C0680CA5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0F90F4-4200-567E-00DE-06CAFAF46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1E2F83-8424-4D5E-4BF6-80ED6CD34522}"/>
              </a:ext>
            </a:extLst>
          </p:cNvPr>
          <p:cNvSpPr/>
          <p:nvPr/>
        </p:nvSpPr>
        <p:spPr>
          <a:xfrm>
            <a:off x="8881533" y="2057400"/>
            <a:ext cx="1193800" cy="2878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FC84BC-5D38-1511-7513-04B18CB96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071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"/>
    </mc:Choice>
    <mc:Fallback>
      <p:transition spd="slow" advTm="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5468B-7F34-9344-E3E1-6E96EDA3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16AA4-642B-2F1B-A367-D92BA74F0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4979B-527A-EC13-ACDB-5EDDA0AF9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8C920-FBD2-1BF2-4CF8-CF576D37C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4D3E9A-6DE0-E355-8E53-93500284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970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76"/>
    </mc:Choice>
    <mc:Fallback>
      <p:transition spd="slow" advTm="12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EE107-954B-BEEF-A44B-3BC55653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22466-DBA6-2B8C-80FD-1886F4CA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058C6-57BF-F603-DAFD-500FDB26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5BC9F-E00D-5326-464C-655F2091A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2F46CE-BE89-37D0-F08F-A909DD418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62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0"/>
    </mc:Choice>
    <mc:Fallback>
      <p:transition spd="slow" advTm="1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C89E8-9AAE-D0A8-1980-77C770D4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E3FEF-AB68-3EDF-9D91-39ABB8A2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70" y="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5FC4E-B660-91AD-3606-56F9CB6AB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5875867" cy="209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8B6B8-3DC4-AD44-6B9E-396777297F31}"/>
              </a:ext>
            </a:extLst>
          </p:cNvPr>
          <p:cNvSpPr txBox="1"/>
          <p:nvPr/>
        </p:nvSpPr>
        <p:spPr>
          <a:xfrm>
            <a:off x="1" y="2633133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‘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GB" sz="44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 </a:t>
            </a:r>
            <a:r>
              <a:rPr lang="en-GB" sz="32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(IACRN)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Setting up an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Account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(Brief)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D8A43-A923-8B3A-5535-1D13BEAEE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A884A-20A1-94AB-BEEC-FA44A4102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FB1789-2AB0-6465-B7D9-39D4403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954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1"/>
    </mc:Choice>
    <mc:Fallback>
      <p:transition spd="slow" advTm="23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90DC3-0467-B2E7-122C-7C11308B6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6267E-6298-0A89-3CC6-3A37DF0C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70" y="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A0FB5-C0A2-7260-1FA7-AC5F9877E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5875867" cy="209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44E37-F41E-2E61-40A4-BDE66547A882}"/>
              </a:ext>
            </a:extLst>
          </p:cNvPr>
          <p:cNvSpPr txBox="1"/>
          <p:nvPr/>
        </p:nvSpPr>
        <p:spPr>
          <a:xfrm>
            <a:off x="1" y="26331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</a:t>
            </a:r>
            <a:endParaRPr lang="en-IE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6D6C7-16FC-0E85-4DFE-C7BE1210F433}"/>
              </a:ext>
            </a:extLst>
          </p:cNvPr>
          <p:cNvSpPr txBox="1"/>
          <p:nvPr/>
        </p:nvSpPr>
        <p:spPr>
          <a:xfrm>
            <a:off x="-2" y="4013200"/>
            <a:ext cx="1219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Dr Hazel A Smith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(IACRN Research Committee)</a:t>
            </a:r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35E0A-E4CE-690D-ADF4-1091EC606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8D0822-7BCF-E6DB-07B0-8EC2C7F68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3972F6-9599-C77E-0A2A-153ABF92D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99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70EE5-2968-8763-EC55-CF0CA9C69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1D83F-659D-3A00-0916-E0BEFA269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6FB0F-900B-E775-1C27-57EB3006A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592" b="21964"/>
          <a:stretch/>
        </p:blipFill>
        <p:spPr>
          <a:xfrm>
            <a:off x="-1" y="372533"/>
            <a:ext cx="12192000" cy="2912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8FD40-C30D-901B-A713-5D04DC6D565C}"/>
              </a:ext>
            </a:extLst>
          </p:cNvPr>
          <p:cNvSpPr txBox="1"/>
          <p:nvPr/>
        </p:nvSpPr>
        <p:spPr>
          <a:xfrm>
            <a:off x="0" y="42926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control your </a:t>
            </a:r>
            <a:r>
              <a:rPr lang="en-GB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</a:t>
            </a:r>
            <a:endParaRPr lang="en-IE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362446-E80E-F9C5-610A-320B4E1B9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369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7"/>
    </mc:Choice>
    <mc:Fallback>
      <p:transition spd="slow" advTm="3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9CF7B-2EA2-A7B9-687F-7ECB71C93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F0ED-06B8-275F-DAB2-81E36FE93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E861E-E4DD-E342-B4C3-09EBDFD51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BC337-07C6-E174-77F0-A52DF05D7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D661C0-2D6F-6F4C-7005-B4E0614471F9}"/>
              </a:ext>
            </a:extLst>
          </p:cNvPr>
          <p:cNvSpPr/>
          <p:nvPr/>
        </p:nvSpPr>
        <p:spPr>
          <a:xfrm>
            <a:off x="8678333" y="2142067"/>
            <a:ext cx="1151467" cy="397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764DAA-A8EC-71D3-B5B1-C43069673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708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2"/>
    </mc:Choice>
    <mc:Fallback>
      <p:transition spd="slow" advTm="2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811B-5735-2832-2D53-768778F19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35168-29F3-E2C9-99E0-FA1DF1D52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3BC42-AF35-6A76-92C1-3D89252F3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3B0CD0-CE80-0F82-67D8-DCB2DF190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DDE7D5-A917-B489-1BA2-E56119C42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263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9"/>
    </mc:Choice>
    <mc:Fallback>
      <p:transition spd="slow" advTm="28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798C-E8FA-2950-628B-5D03ABF0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27B3BD-6FDB-7EE7-B780-5663B1559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70" y="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783B6-A8E0-8152-942D-B660096A1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5875867" cy="209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273E14-841D-FA4B-7F1C-75D57BF94A1E}"/>
              </a:ext>
            </a:extLst>
          </p:cNvPr>
          <p:cNvSpPr txBox="1"/>
          <p:nvPr/>
        </p:nvSpPr>
        <p:spPr>
          <a:xfrm>
            <a:off x="1" y="2633133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‘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GB" sz="44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 </a:t>
            </a:r>
            <a:r>
              <a:rPr lang="en-GB" sz="32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(IACRN)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Setting up an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Account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(Brief)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C90C6-5618-5462-64AF-CBE0A25F0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C9428D-B5ED-BECA-5D0B-E91A5AE59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203349-3B27-F3C7-BD93-503ED4CD66B3}"/>
              </a:ext>
            </a:extLst>
          </p:cNvPr>
          <p:cNvCxnSpPr/>
          <p:nvPr/>
        </p:nvCxnSpPr>
        <p:spPr>
          <a:xfrm>
            <a:off x="3547533" y="3048000"/>
            <a:ext cx="516466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D26789-263E-B019-2EEB-607D40B08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408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9"/>
    </mc:Choice>
    <mc:Fallback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473A-4C03-C658-1C43-FF00FB53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33CDC8-971F-C79F-7EDC-F14F603F9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5" t="8786" r="17778"/>
          <a:stretch/>
        </p:blipFill>
        <p:spPr>
          <a:xfrm>
            <a:off x="1" y="1"/>
            <a:ext cx="6601050" cy="505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13B05-6316-7DAE-924B-3BFD3C3C3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60937-8FB3-945D-B1CC-B4E7714DC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399" y="6388779"/>
            <a:ext cx="736599" cy="469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6D623-68FB-D051-7889-AD62C34B6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45" t="11499" r="17569" b="8010"/>
          <a:stretch/>
        </p:blipFill>
        <p:spPr>
          <a:xfrm>
            <a:off x="0" y="2293201"/>
            <a:ext cx="6742877" cy="445473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3EBE38F-CEE9-1198-F659-FD7D76E67298}"/>
              </a:ext>
            </a:extLst>
          </p:cNvPr>
          <p:cNvSpPr/>
          <p:nvPr/>
        </p:nvSpPr>
        <p:spPr>
          <a:xfrm>
            <a:off x="5943600" y="2937933"/>
            <a:ext cx="1701800" cy="105833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68317-82EC-8CCC-FB5D-2826E058C092}"/>
              </a:ext>
            </a:extLst>
          </p:cNvPr>
          <p:cNvSpPr txBox="1"/>
          <p:nvPr/>
        </p:nvSpPr>
        <p:spPr>
          <a:xfrm>
            <a:off x="7645400" y="296333"/>
            <a:ext cx="432857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page up-to-date?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Reminder emails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Respond to emails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Update page as needed</a:t>
            </a:r>
          </a:p>
          <a:p>
            <a:endParaRPr lang="en-I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Any typos/ mistakes?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B33BC-75E9-196E-3B4A-65F08E774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11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21"/>
    </mc:Choice>
    <mc:Fallback>
      <p:transition spd="slow" advTm="7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5977-1ECB-DF18-98DA-14F62B90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9B153-3AAB-6B1A-6D2D-8AC4CC32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695D01-D3E9-C975-7621-664C953B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0691A-CEA3-E20A-A39B-0D7C702AE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C2E93A-FB4C-F412-E237-FC92CA67A338}"/>
              </a:ext>
            </a:extLst>
          </p:cNvPr>
          <p:cNvSpPr/>
          <p:nvPr/>
        </p:nvSpPr>
        <p:spPr>
          <a:xfrm>
            <a:off x="7196667" y="4944533"/>
            <a:ext cx="27940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45CE4-6F83-164F-64A6-A7E650E5BCEF}"/>
              </a:ext>
            </a:extLst>
          </p:cNvPr>
          <p:cNvSpPr/>
          <p:nvPr/>
        </p:nvSpPr>
        <p:spPr>
          <a:xfrm>
            <a:off x="7052733" y="4512733"/>
            <a:ext cx="2379134" cy="43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71D1E5-571E-D3F4-AD63-75AA4AF59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971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72"/>
    </mc:Choice>
    <mc:Fallback>
      <p:transition spd="slow" advTm="5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030A1-BE4C-BBB8-2843-7C5358CA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5CC8F4-54E2-B85C-109C-FBCABCD57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70" y="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21B9F-1016-0983-915F-A1FB7E54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5875867" cy="209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E276B-5DC3-97D5-0867-C091396E6BC9}"/>
              </a:ext>
            </a:extLst>
          </p:cNvPr>
          <p:cNvSpPr txBox="1"/>
          <p:nvPr/>
        </p:nvSpPr>
        <p:spPr>
          <a:xfrm>
            <a:off x="1" y="2633133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‘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GB" sz="44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</a:t>
            </a:r>
            <a:r>
              <a:rPr lang="en-GB" sz="44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 </a:t>
            </a:r>
            <a:r>
              <a:rPr lang="en-GB" sz="32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(IACRN)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Setting up an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ORCiD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Account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(Brief)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E0EE8-39AE-1902-3FF2-EBC1C0A6C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612135"/>
            <a:ext cx="1955800" cy="124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FE390-53D6-15C9-C6A3-4E5CE77B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199" y="5612135"/>
            <a:ext cx="1955800" cy="124586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4F8187-5E21-3EC7-6E8F-963A99C44E5E}"/>
              </a:ext>
            </a:extLst>
          </p:cNvPr>
          <p:cNvCxnSpPr/>
          <p:nvPr/>
        </p:nvCxnSpPr>
        <p:spPr>
          <a:xfrm>
            <a:off x="3547533" y="3048000"/>
            <a:ext cx="516466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D45060B-C4CD-C0BE-0DED-E233D9FE4696}"/>
              </a:ext>
            </a:extLst>
          </p:cNvPr>
          <p:cNvCxnSpPr>
            <a:cxnSpLocks/>
          </p:cNvCxnSpPr>
          <p:nvPr/>
        </p:nvCxnSpPr>
        <p:spPr>
          <a:xfrm>
            <a:off x="1735667" y="3699933"/>
            <a:ext cx="922866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251BE30-2BB0-45D0-A751-259B48F23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514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9"/>
    </mc:Choice>
    <mc:Fallback>
      <p:transition spd="slow" advTm="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106</Words>
  <Application>Microsoft Office PowerPoint</Application>
  <PresentationFormat>Widescreen</PresentationFormat>
  <Paragraphs>25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A Smith</dc:creator>
  <cp:lastModifiedBy>Hazel Smith</cp:lastModifiedBy>
  <cp:revision>3</cp:revision>
  <dcterms:created xsi:type="dcterms:W3CDTF">2024-02-10T14:42:51Z</dcterms:created>
  <dcterms:modified xsi:type="dcterms:W3CDTF">2024-02-10T16:08:31Z</dcterms:modified>
</cp:coreProperties>
</file>